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80217-F67F-4BC9-8DCA-3AD431C80C5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983-3F0B-4CFE-9151-0C40D9FAC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81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1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0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8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1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3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0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1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3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30D4-5980-4BF6-9488-D6106AE1EF34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B58C-DEF2-496D-8A60-77982618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4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4" y="1709740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377738" y="2096640"/>
            <a:ext cx="3796143" cy="1220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b="1" dirty="0">
                <a:solidFill>
                  <a:prstClr val="white"/>
                </a:solidFill>
              </a:rPr>
              <a:t>Maryland Port Administration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524004" y="3560768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WANTED: BIG SHIPS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4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en-US" sz="1800" dirty="0">
                <a:solidFill>
                  <a:srgbClr val="FFFFFF"/>
                </a:solidFill>
                <a:latin typeface="Calibri" charset="0"/>
              </a:rPr>
              <a:t>Advertisement - Single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Regular-POB-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721" y="5283201"/>
            <a:ext cx="1350174" cy="133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1636" y="2355271"/>
            <a:ext cx="3214367" cy="433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5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2</cp:revision>
  <dcterms:created xsi:type="dcterms:W3CDTF">2015-05-11T13:40:27Z</dcterms:created>
  <dcterms:modified xsi:type="dcterms:W3CDTF">2015-06-02T14:39:00Z</dcterms:modified>
</cp:coreProperties>
</file>